
<file path=[Content_Types].xml><?xml version="1.0" encoding="utf-8"?>
<Types xmlns="http://schemas.openxmlformats.org/package/2006/content-types">
  <Default Extension="gif" ContentType="image/gif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72" r:id="rId2"/>
  </p:sldMasterIdLst>
  <p:notesMasterIdLst>
    <p:notesMasterId r:id="rId8"/>
  </p:notesMasterIdLst>
  <p:handoutMasterIdLst>
    <p:handoutMasterId r:id="rId9"/>
  </p:handoutMasterIdLst>
  <p:sldIdLst>
    <p:sldId id="342" r:id="rId3"/>
    <p:sldId id="347" r:id="rId4"/>
    <p:sldId id="361" r:id="rId5"/>
    <p:sldId id="359" r:id="rId6"/>
    <p:sldId id="360" r:id="rId7"/>
  </p:sldIdLst>
  <p:sldSz cx="9144000" cy="6858000" type="screen4x3"/>
  <p:notesSz cx="6858000" cy="91440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1pPr>
    <a:lvl2pPr marL="4572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2pPr>
    <a:lvl3pPr marL="9144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3pPr>
    <a:lvl4pPr marL="13716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4pPr>
    <a:lvl5pPr marL="1828800" algn="l" rtl="0" eaLnBrk="0" fontAlgn="base" hangingPunct="0">
      <a:spcBef>
        <a:spcPct val="0"/>
      </a:spcBef>
      <a:spcAft>
        <a:spcPct val="0"/>
      </a:spcAft>
      <a:defRPr kern="1200">
        <a:solidFill>
          <a:schemeClr val="tx1"/>
        </a:solidFill>
        <a:latin typeface="Arial" charset="0"/>
        <a:ea typeface="+mn-ea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預設章節" id="{B2A1017D-6DBA-420F-93CE-A8027E8E4739}">
          <p14:sldIdLst>
            <p14:sldId id="342"/>
            <p14:sldId id="347"/>
            <p14:sldId id="361"/>
            <p14:sldId id="359"/>
            <p14:sldId id="360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66"/>
    <a:srgbClr val="A8EEFE"/>
    <a:srgbClr val="96EAFE"/>
    <a:srgbClr val="7C5989"/>
    <a:srgbClr val="4D6B89"/>
    <a:srgbClr val="384E64"/>
    <a:srgbClr val="274E75"/>
    <a:srgbClr val="5F5F5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7" autoAdjust="0"/>
    <p:restoredTop sz="81749" autoAdjust="0"/>
  </p:normalViewPr>
  <p:slideViewPr>
    <p:cSldViewPr>
      <p:cViewPr varScale="1">
        <p:scale>
          <a:sx n="161" d="100"/>
          <a:sy n="161" d="100"/>
        </p:scale>
        <p:origin x="1842" y="14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tableStyles" Target="tableStyle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theme" Target="theme/theme1.xml"/><Relationship Id="rId2" Type="http://schemas.openxmlformats.org/officeDocument/2006/relationships/slideMaster" Target="slideMasters/slideMaster1.xml"/><Relationship Id="rId1" Type="http://schemas.openxmlformats.org/officeDocument/2006/relationships/customXml" Target="../customXml/item1.xml"/><Relationship Id="rId6" Type="http://schemas.openxmlformats.org/officeDocument/2006/relationships/slide" Target="slides/slide4.xml"/><Relationship Id="rId11" Type="http://schemas.openxmlformats.org/officeDocument/2006/relationships/viewProps" Target="viewProps.xml"/><Relationship Id="rId5" Type="http://schemas.openxmlformats.org/officeDocument/2006/relationships/slide" Target="slides/slide3.xml"/><Relationship Id="rId10" Type="http://schemas.openxmlformats.org/officeDocument/2006/relationships/presProps" Target="presProps.xml"/><Relationship Id="rId4" Type="http://schemas.openxmlformats.org/officeDocument/2006/relationships/slide" Target="slides/slide2.xml"/><Relationship Id="rId9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2F722A8-24DB-4C62-9C50-1A7D665A0ACD}" type="datetimeFigureOut">
              <a:rPr lang="en-US" smtClean="0"/>
              <a:pPr/>
              <a:t>4/26/2022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D3C1DA-78F3-4155-B782-B94BFBBE8FCE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6049761"/>
      </p:ext>
    </p:extLst>
  </p:cSld>
  <p:clrMap bg1="lt1" tx1="dk1" bg2="lt2" tx2="dk2" accent1="accent1" accent2="accent2" accent3="accent3" accent4="accent4" accent5="accent5" accent6="accent6" hlink="hlink" folHlink="folHlink"/>
  <p:hf sldNum="0" dt="0"/>
</p:handoutMaster>
</file>

<file path=ppt/media/image1.gif>
</file>

<file path=ppt/media/image2.gif>
</file>

<file path=ppt/media/image3.png>
</file>

<file path=ppt/media/image4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1CECC41-AB40-4044-9FC1-CC47A5A6ED32}" type="datetimeFigureOut">
              <a:rPr lang="en-US" smtClean="0"/>
              <a:pPr/>
              <a:t>4/26/2022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17E57BD-46E0-4D0B-8236-08AC4EDCC3C0}" type="slidenum">
              <a:rPr lang="en-US" smtClean="0"/>
              <a:pPr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47236530"/>
      </p:ext>
    </p:extLst>
  </p:cSld>
  <p:clrMap bg1="lt1" tx1="dk1" bg2="lt2" tx2="dk2" accent1="accent1" accent2="accent2" accent3="accent3" accent4="accent4" accent5="accent5" accent6="accent6" hlink="hlink" folHlink="folHlink"/>
  <p:hf sldNum="0" dt="0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標題投影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zh-TW" altLang="en-US"/>
              <a:t>按一下以編輯母片副標題樣式</a:t>
            </a:r>
            <a:endParaRPr lang="zh-TW" altLang="en-US" dirty="0"/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標題及直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直排標題及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直排標題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  <a:prstGeom prst="rect">
            <a:avLst/>
          </a:prstGeom>
        </p:spPr>
        <p:txBody>
          <a:bodyPr vert="eaVert"/>
          <a:lstStyle/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直排文字版面配置區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標題及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>
          <a:xfrm>
            <a:off x="6732240" y="6308725"/>
            <a:ext cx="2133600" cy="365125"/>
          </a:xfrm>
        </p:spPr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章節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兩項物件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對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4" name="內容版面配置區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5" name="文字版面配置區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6" name="內容版面配置區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7" name="日期版面配置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8" name="頁尾版面配置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投影片編號版面配置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只有標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/>
          <a:lstStyle>
            <a:lvl1pPr>
              <a:defRPr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日期版面配置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頁尾版面配置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投影片編號版面配置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版面配置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頁尾版面配置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投影片編號版面配置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含標題的內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  <a:endParaRPr lang="zh-TW" altLang="en-US" dirty="0"/>
          </a:p>
        </p:txBody>
      </p:sp>
      <p:sp>
        <p:nvSpPr>
          <p:cNvPr id="3" name="內容版面配置區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TW" altLang="en-US"/>
              <a:t>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  <a:endParaRPr lang="zh-TW" altLang="en-US" dirty="0"/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含標題的圖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TW" altLang="en-US"/>
              <a:t>按一下以編輯母片標題樣式</a:t>
            </a:r>
          </a:p>
        </p:txBody>
      </p:sp>
      <p:sp>
        <p:nvSpPr>
          <p:cNvPr id="3" name="圖片版面配置區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zh-TW" altLang="en-US"/>
              <a:t>按一下圖示以新增圖片</a:t>
            </a:r>
          </a:p>
        </p:txBody>
      </p:sp>
      <p:sp>
        <p:nvSpPr>
          <p:cNvPr id="4" name="文字版面配置區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TW" altLang="en-US"/>
              <a:t>編輯母片文字樣式</a:t>
            </a:r>
          </a:p>
        </p:txBody>
      </p:sp>
      <p:sp>
        <p:nvSpPr>
          <p:cNvPr id="5" name="日期版面配置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頁尾版面配置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投影片編號版面配置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  <p:transition>
    <p:fade/>
  </p:transition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gif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3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2.gif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群組 14"/>
          <p:cNvGrpSpPr/>
          <p:nvPr/>
        </p:nvGrpSpPr>
        <p:grpSpPr>
          <a:xfrm>
            <a:off x="7668344" y="5877272"/>
            <a:ext cx="1391012" cy="926572"/>
            <a:chOff x="3563888" y="4221088"/>
            <a:chExt cx="1391012" cy="926572"/>
          </a:xfrm>
        </p:grpSpPr>
        <p:pic>
          <p:nvPicPr>
            <p:cNvPr id="16" name="Picture 4"/>
            <p:cNvPicPr>
              <a:picLocks noChangeAspect="1" noChangeArrowheads="1"/>
            </p:cNvPicPr>
            <p:nvPr/>
          </p:nvPicPr>
          <p:blipFill>
            <a:blip r:embed="rId1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 bwMode="auto">
            <a:xfrm>
              <a:off x="3563888" y="4221088"/>
              <a:ext cx="936104" cy="926572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  <p:pic>
          <p:nvPicPr>
            <p:cNvPr id="17" name="Picture 4" descr="C:\Users\James\Downloads\GIF\清大LOGO(鳥).gif"/>
            <p:cNvPicPr>
              <a:picLocks noChangeAspect="1" noChangeArrowheads="1"/>
            </p:cNvPicPr>
            <p:nvPr/>
          </p:nvPicPr>
          <p:blipFill>
            <a:blip r:embed="rId1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4054799" y="4511434"/>
              <a:ext cx="900101" cy="448831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sp>
        <p:nvSpPr>
          <p:cNvPr id="3" name="文字版面配置區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TW" altLang="en-US"/>
              <a:t>按一下以編輯母片文字樣式</a:t>
            </a:r>
          </a:p>
          <a:p>
            <a:pPr lvl="1"/>
            <a:r>
              <a:rPr lang="zh-TW" altLang="en-US"/>
              <a:t>第二層</a:t>
            </a:r>
          </a:p>
          <a:p>
            <a:pPr lvl="2"/>
            <a:r>
              <a:rPr lang="zh-TW" altLang="en-US"/>
              <a:t>第三層</a:t>
            </a:r>
          </a:p>
          <a:p>
            <a:pPr lvl="3"/>
            <a:r>
              <a:rPr lang="zh-TW" altLang="en-US"/>
              <a:t>第四層</a:t>
            </a:r>
          </a:p>
          <a:p>
            <a:pPr lvl="4"/>
            <a:r>
              <a:rPr lang="zh-TW" altLang="en-US"/>
              <a:t>第五層</a:t>
            </a:r>
          </a:p>
        </p:txBody>
      </p:sp>
      <p:sp>
        <p:nvSpPr>
          <p:cNvPr id="4" name="日期版面配置區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5" name="頁尾版面配置區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投影片編號版面配置區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824896F-7755-466F-8C35-EAFD8CA4351D}" type="slidenum">
              <a:rPr lang="en-US" smtClean="0"/>
              <a:pPr/>
              <a:t>‹#›</a:t>
            </a:fld>
            <a:endParaRPr lang="en-US"/>
          </a:p>
        </p:txBody>
      </p:sp>
      <p:pic>
        <p:nvPicPr>
          <p:cNvPr id="19" name="圖片 18"/>
          <p:cNvPicPr>
            <a:picLocks noChangeAspect="1"/>
          </p:cNvPicPr>
          <p:nvPr/>
        </p:nvPicPr>
        <p:blipFill>
          <a:blip r:embed="rId1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109727" y="0"/>
            <a:ext cx="9253727" cy="6858000"/>
          </a:xfrm>
          <a:prstGeom prst="rect">
            <a:avLst/>
          </a:prstGeom>
        </p:spPr>
      </p:pic>
      <p:sp>
        <p:nvSpPr>
          <p:cNvPr id="9" name="標題版面配置區 8"/>
          <p:cNvSpPr>
            <a:spLocks noGrp="1"/>
          </p:cNvSpPr>
          <p:nvPr>
            <p:ph type="title"/>
          </p:nvPr>
        </p:nvSpPr>
        <p:spPr>
          <a:xfrm>
            <a:off x="628650" y="365125"/>
            <a:ext cx="78867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zh-TW" altLang="en-US"/>
              <a:t>按一下以編輯母片標題樣式</a:t>
            </a:r>
          </a:p>
        </p:txBody>
      </p:sp>
    </p:spTree>
    <p:extLst>
      <p:ext uri="{BB962C8B-B14F-4D97-AF65-F5344CB8AC3E}">
        <p14:creationId xmlns:p14="http://schemas.microsoft.com/office/powerpoint/2010/main" val="155182820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73" r:id="rId1"/>
    <p:sldLayoutId id="2147483674" r:id="rId2"/>
    <p:sldLayoutId id="2147483675" r:id="rId3"/>
    <p:sldLayoutId id="2147483676" r:id="rId4"/>
    <p:sldLayoutId id="2147483677" r:id="rId5"/>
    <p:sldLayoutId id="2147483678" r:id="rId6"/>
    <p:sldLayoutId id="2147483679" r:id="rId7"/>
    <p:sldLayoutId id="2147483680" r:id="rId8"/>
    <p:sldLayoutId id="2147483681" r:id="rId9"/>
    <p:sldLayoutId id="2147483682" r:id="rId10"/>
    <p:sldLayoutId id="2147483683" r:id="rId11"/>
  </p:sldLayoutIdLst>
  <p:transition>
    <p:fade/>
  </p:transition>
  <p:hf sldNum="0" hdr="0" ftr="0" dt="0"/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TW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5" Type="http://schemas.openxmlformats.org/officeDocument/2006/relationships/hyperlink" Target="https://eccioa.gitlab.io/lab09-demo/" TargetMode="External"/><Relationship Id="rId4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/>
          <p:cNvSpPr>
            <a:spLocks noGrp="1"/>
          </p:cNvSpPr>
          <p:nvPr>
            <p:ph type="ctrTitle"/>
          </p:nvPr>
        </p:nvSpPr>
        <p:spPr>
          <a:xfrm>
            <a:off x="682001" y="2247564"/>
            <a:ext cx="7772400" cy="1470025"/>
          </a:xfrm>
        </p:spPr>
        <p:txBody>
          <a:bodyPr>
            <a:normAutofit/>
          </a:bodyPr>
          <a:lstStyle/>
          <a:p>
            <a:r>
              <a:rPr kumimoji="1" lang="en-US" altLang="zh-TW" sz="4800" dirty="0"/>
              <a:t>Different Color</a:t>
            </a:r>
            <a:endParaRPr kumimoji="1" lang="zh-TW" altLang="en-US" sz="4800" dirty="0"/>
          </a:p>
        </p:txBody>
      </p:sp>
      <p:sp>
        <p:nvSpPr>
          <p:cNvPr id="3" name="副標題 2"/>
          <p:cNvSpPr>
            <a:spLocks noGrp="1"/>
          </p:cNvSpPr>
          <p:nvPr>
            <p:ph type="subTitle" idx="1"/>
          </p:nvPr>
        </p:nvSpPr>
        <p:spPr>
          <a:xfrm>
            <a:off x="1371600" y="4077072"/>
            <a:ext cx="6400800" cy="1752600"/>
          </a:xfrm>
        </p:spPr>
        <p:txBody>
          <a:bodyPr>
            <a:normAutofit/>
          </a:bodyPr>
          <a:lstStyle/>
          <a:p>
            <a:r>
              <a:rPr kumimoji="1" lang="en-US" altLang="zh-TW" sz="2800" b="1" dirty="0"/>
              <a:t>Hung-</a:t>
            </a:r>
            <a:r>
              <a:rPr kumimoji="1" lang="en-US" altLang="zh-TW" sz="2800" b="1" dirty="0" err="1"/>
              <a:t>Kuo</a:t>
            </a:r>
            <a:r>
              <a:rPr kumimoji="1" lang="en-US" altLang="zh-TW" sz="2800" b="1" dirty="0"/>
              <a:t> Chu</a:t>
            </a:r>
          </a:p>
          <a:p>
            <a:r>
              <a:rPr kumimoji="1" lang="en-US" altLang="zh-TW" sz="2800" dirty="0"/>
              <a:t>Department of Computer Science</a:t>
            </a:r>
          </a:p>
          <a:p>
            <a:r>
              <a:rPr kumimoji="1" lang="en-US" altLang="zh-TW" sz="2800" dirty="0"/>
              <a:t>National Tsing Hua University</a:t>
            </a:r>
          </a:p>
          <a:p>
            <a:endParaRPr kumimoji="1" lang="zh-TW" altLang="en-US" sz="2800" dirty="0"/>
          </a:p>
        </p:txBody>
      </p:sp>
      <p:sp>
        <p:nvSpPr>
          <p:cNvPr id="4" name="文字方塊 3"/>
          <p:cNvSpPr txBox="1"/>
          <p:nvPr/>
        </p:nvSpPr>
        <p:spPr>
          <a:xfrm>
            <a:off x="4083132" y="6206642"/>
            <a:ext cx="970137" cy="523220"/>
          </a:xfrm>
          <a:prstGeom prst="rect">
            <a:avLst/>
          </a:prstGeom>
          <a:noFill/>
          <a:effectLst/>
        </p:spPr>
        <p:txBody>
          <a:bodyPr wrap="none" rtlCol="0">
            <a:spAutoFit/>
          </a:bodyPr>
          <a:lstStyle/>
          <a:p>
            <a:r>
              <a:rPr lang="en-US" altLang="zh-TW" sz="2800" dirty="0">
                <a:solidFill>
                  <a:schemeClr val="tx1">
                    <a:lumMod val="75000"/>
                    <a:lumOff val="25000"/>
                  </a:schemeClr>
                </a:solidFill>
                <a:effectLst>
                  <a:reflection blurRad="6350" stA="55000" endA="300" endPos="45500" dir="5400000" sy="-100000" algn="bl" rotWithShape="0"/>
                </a:effectLst>
                <a:latin typeface="Stencil Std" pitchFamily="82" charset="0"/>
              </a:rPr>
              <a:t>CS2410</a:t>
            </a:r>
          </a:p>
        </p:txBody>
      </p:sp>
      <p:sp>
        <p:nvSpPr>
          <p:cNvPr id="5" name="標題 1"/>
          <p:cNvSpPr txBox="1">
            <a:spLocks/>
          </p:cNvSpPr>
          <p:nvPr/>
        </p:nvSpPr>
        <p:spPr>
          <a:xfrm>
            <a:off x="685800" y="476672"/>
            <a:ext cx="7772400" cy="14700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b="1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fontAlgn="auto">
              <a:spcAft>
                <a:spcPts val="0"/>
              </a:spcAft>
            </a:pPr>
            <a:r>
              <a:rPr lang="en-US" altLang="zh-TW" b="0" dirty="0">
                <a:solidFill>
                  <a:srgbClr val="00B050"/>
                </a:solidFill>
              </a:rPr>
              <a:t>Software Studio</a:t>
            </a:r>
            <a:br>
              <a:rPr lang="en-US" altLang="zh-TW" b="0" dirty="0">
                <a:solidFill>
                  <a:srgbClr val="00B050"/>
                </a:solidFill>
              </a:rPr>
            </a:br>
            <a:r>
              <a:rPr lang="zh-TW" altLang="en-US" b="0" dirty="0"/>
              <a:t> </a:t>
            </a:r>
            <a:r>
              <a:rPr lang="zh-TW" altLang="en-US" b="0" dirty="0">
                <a:solidFill>
                  <a:schemeClr val="tx2">
                    <a:lumMod val="60000"/>
                    <a:lumOff val="40000"/>
                  </a:schemeClr>
                </a:solidFill>
                <a:latin typeface="+mj-ea"/>
              </a:rPr>
              <a:t>軟體設計與實驗</a:t>
            </a:r>
            <a:endParaRPr kumimoji="1"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1181141377"/>
      </p:ext>
    </p:extLst>
  </p:cSld>
  <p:clrMapOvr>
    <a:masterClrMapping/>
  </p:clrMapOvr>
  <p:transition>
    <p:fad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F07800-E138-4F79-9347-EF139CF68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>
                <a:solidFill>
                  <a:srgbClr val="FF0000"/>
                </a:solidFill>
              </a:rPr>
              <a:t>Important</a:t>
            </a:r>
            <a:endParaRPr lang="zh-TW" altLang="en-US" dirty="0">
              <a:solidFill>
                <a:srgbClr val="FF0000"/>
              </a:solidFill>
            </a:endParaRPr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D5984F-001D-4FDC-BE6B-A1EA0A18E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We use Cocos Creator </a:t>
            </a:r>
            <a:r>
              <a:rPr lang="en-US" altLang="zh-TW" dirty="0">
                <a:solidFill>
                  <a:srgbClr val="FF0000"/>
                </a:solidFill>
              </a:rPr>
              <a:t>2.</a:t>
            </a:r>
            <a:r>
              <a:rPr lang="en-US" altLang="ja-JP" dirty="0">
                <a:solidFill>
                  <a:srgbClr val="FF0000"/>
                </a:solidFill>
              </a:rPr>
              <a:t>4.8</a:t>
            </a:r>
            <a:r>
              <a:rPr lang="en-US" altLang="zh-TW" dirty="0">
                <a:solidFill>
                  <a:srgbClr val="FF0000"/>
                </a:solidFill>
              </a:rPr>
              <a:t> </a:t>
            </a:r>
            <a:r>
              <a:rPr lang="en-US" altLang="zh-TW" dirty="0"/>
              <a:t>in this course.</a:t>
            </a:r>
          </a:p>
          <a:p>
            <a:r>
              <a:rPr lang="en-US" altLang="zh-TW" dirty="0"/>
              <a:t>Please make sure you use the same version, otherwise your program may crash when we test it.</a:t>
            </a:r>
          </a:p>
        </p:txBody>
      </p:sp>
    </p:spTree>
    <p:extLst>
      <p:ext uri="{BB962C8B-B14F-4D97-AF65-F5344CB8AC3E}">
        <p14:creationId xmlns:p14="http://schemas.microsoft.com/office/powerpoint/2010/main" val="180863400"/>
      </p:ext>
    </p:extLst>
  </p:cSld>
  <p:clrMapOvr>
    <a:masterClrMapping/>
  </p:clrMapOvr>
  <p:transition>
    <p:fad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F07800-E138-4F79-9347-EF139CF68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D5984F-001D-4FDC-BE6B-A1EA0A18E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Fork </a:t>
            </a:r>
            <a:r>
              <a:rPr lang="en-US" altLang="zh-TW"/>
              <a:t>repo </a:t>
            </a:r>
            <a:r>
              <a:rPr lang="en-US" altLang="zh-TW" b="1" i="1"/>
              <a:t>Lab09-Different </a:t>
            </a:r>
            <a:r>
              <a:rPr lang="en-US" altLang="zh-TW" b="1" i="1" dirty="0"/>
              <a:t>Color</a:t>
            </a:r>
            <a:r>
              <a:rPr lang="zh-TW" altLang="en-US" b="1" i="1" dirty="0"/>
              <a:t> </a:t>
            </a:r>
            <a:r>
              <a:rPr lang="en-US" altLang="zh-TW" dirty="0"/>
              <a:t>to your local repository</a:t>
            </a:r>
          </a:p>
          <a:p>
            <a:r>
              <a:rPr lang="en-US" altLang="zh-TW" dirty="0"/>
              <a:t>Complete all TODOs written in </a:t>
            </a:r>
            <a:r>
              <a:rPr lang="en-US" altLang="zh-TW" dirty="0" err="1"/>
              <a:t>Menu.ts</a:t>
            </a:r>
            <a:r>
              <a:rPr lang="en-US" altLang="zh-TW" dirty="0"/>
              <a:t> and </a:t>
            </a:r>
            <a:r>
              <a:rPr lang="en-US" altLang="zh-TW" dirty="0" err="1"/>
              <a:t>GameManager.ts</a:t>
            </a:r>
            <a:r>
              <a:rPr lang="en-US" altLang="zh-TW" dirty="0"/>
              <a:t> to create an eye test game</a:t>
            </a:r>
          </a:p>
        </p:txBody>
      </p:sp>
    </p:spTree>
    <p:extLst>
      <p:ext uri="{BB962C8B-B14F-4D97-AF65-F5344CB8AC3E}">
        <p14:creationId xmlns:p14="http://schemas.microsoft.com/office/powerpoint/2010/main" val="3564758893"/>
      </p:ext>
    </p:extLst>
  </p:cSld>
  <p:clrMapOvr>
    <a:masterClrMapping/>
  </p:clrMapOvr>
  <p:transition>
    <p:fad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C1F07800-E138-4F79-9347-EF139CF68F8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Goal (Cont'd)</a:t>
            </a:r>
            <a:endParaRPr lang="zh-TW" altLang="en-US" dirty="0"/>
          </a:p>
        </p:txBody>
      </p:sp>
      <p:sp>
        <p:nvSpPr>
          <p:cNvPr id="3" name="內容版面配置區 2">
            <a:extLst>
              <a:ext uri="{FF2B5EF4-FFF2-40B4-BE49-F238E27FC236}">
                <a16:creationId xmlns:a16="http://schemas.microsoft.com/office/drawing/2014/main" id="{E7D5984F-001D-4FDC-BE6B-A1EA0A18EE3E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altLang="zh-TW" dirty="0"/>
              <a:t>Example Result</a:t>
            </a:r>
            <a:endParaRPr lang="en-US" altLang="zh-TW" b="1" i="1" dirty="0"/>
          </a:p>
        </p:txBody>
      </p:sp>
      <p:pic>
        <p:nvPicPr>
          <p:cNvPr id="5" name="CocosCreator _ Lab9-DifferentColor_ans - Mozilla Firefox 2020-05-10 01-55-22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 rotWithShape="1">
          <a:blip r:embed="rId4"/>
          <a:srcRect l="18112" t="15690" r="15739" b="4432"/>
          <a:stretch/>
        </p:blipFill>
        <p:spPr>
          <a:xfrm>
            <a:off x="2402556" y="2276872"/>
            <a:ext cx="4338887" cy="2892591"/>
          </a:xfrm>
          <a:prstGeom prst="rect">
            <a:avLst/>
          </a:prstGeom>
        </p:spPr>
      </p:pic>
      <p:sp>
        <p:nvSpPr>
          <p:cNvPr id="6" name="內容版面配置區 2">
            <a:extLst>
              <a:ext uri="{FF2B5EF4-FFF2-40B4-BE49-F238E27FC236}">
                <a16:creationId xmlns:a16="http://schemas.microsoft.com/office/drawing/2014/main" id="{E7D5984F-001D-4FDC-BE6B-A1EA0A18EE3E}"/>
              </a:ext>
            </a:extLst>
          </p:cNvPr>
          <p:cNvSpPr txBox="1">
            <a:spLocks/>
          </p:cNvSpPr>
          <p:nvPr/>
        </p:nvSpPr>
        <p:spPr>
          <a:xfrm>
            <a:off x="457200" y="5301209"/>
            <a:ext cx="8229600" cy="136815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fontAlgn="auto">
              <a:spcAft>
                <a:spcPts val="0"/>
              </a:spcAft>
            </a:pPr>
            <a:r>
              <a:rPr lang="en-US" altLang="zh-TW" sz="2400" dirty="0"/>
              <a:t>DEMO</a:t>
            </a:r>
            <a:r>
              <a:rPr lang="zh-TW" altLang="en-US" sz="2400" dirty="0"/>
              <a:t> </a:t>
            </a:r>
            <a:r>
              <a:rPr lang="en-US" altLang="zh-TW" sz="2400" dirty="0"/>
              <a:t>URL:</a:t>
            </a:r>
            <a:r>
              <a:rPr lang="zh-TW" altLang="en-US" sz="2400" dirty="0"/>
              <a:t> </a:t>
            </a:r>
            <a:r>
              <a:rPr lang="en-US" altLang="zh-TW" sz="2400" dirty="0">
                <a:hlinkClick r:id="rId5"/>
              </a:rPr>
              <a:t>https://eccioa.gitlab.io/lab09-demo/</a:t>
            </a:r>
            <a:endParaRPr lang="en-US" altLang="zh-TW" sz="2400" dirty="0"/>
          </a:p>
          <a:p>
            <a:pPr fontAlgn="auto">
              <a:spcAft>
                <a:spcPts val="0"/>
              </a:spcAft>
            </a:pPr>
            <a:r>
              <a:rPr lang="en-US" altLang="zh-TW" sz="2400" dirty="0">
                <a:solidFill>
                  <a:srgbClr val="FF0000"/>
                </a:solidFill>
              </a:rPr>
              <a:t>Deadline: 2022/04/</a:t>
            </a:r>
            <a:r>
              <a:rPr lang="en-US" altLang="ja-JP" sz="2400" dirty="0">
                <a:solidFill>
                  <a:srgbClr val="FF0000"/>
                </a:solidFill>
              </a:rPr>
              <a:t>26</a:t>
            </a:r>
            <a:r>
              <a:rPr lang="en-US" altLang="zh-TW" sz="2400" dirty="0">
                <a:solidFill>
                  <a:srgbClr val="FF0000"/>
                </a:solidFill>
              </a:rPr>
              <a:t> 17:20</a:t>
            </a:r>
          </a:p>
          <a:p>
            <a:pPr fontAlgn="auto">
              <a:spcAft>
                <a:spcPts val="0"/>
              </a:spcAft>
            </a:pPr>
            <a:endParaRPr lang="en-US" altLang="zh-TW" sz="2400" b="1" i="1" dirty="0"/>
          </a:p>
        </p:txBody>
      </p:sp>
    </p:spTree>
    <p:extLst>
      <p:ext uri="{BB962C8B-B14F-4D97-AF65-F5344CB8AC3E}">
        <p14:creationId xmlns:p14="http://schemas.microsoft.com/office/powerpoint/2010/main" val="2679194339"/>
      </p:ext>
    </p:extLst>
  </p:cSld>
  <p:clrMapOvr>
    <a:masterClrMapping/>
  </p:clrMapOvr>
  <p:transition>
    <p:fade/>
  </p:transition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標題 1">
            <a:extLst>
              <a:ext uri="{FF2B5EF4-FFF2-40B4-BE49-F238E27FC236}">
                <a16:creationId xmlns:a16="http://schemas.microsoft.com/office/drawing/2014/main" id="{B599F2A6-600F-4087-9201-DCF87E96D41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TW" dirty="0"/>
              <a:t>Grading Policy</a:t>
            </a:r>
            <a:endParaRPr lang="zh-TW" altLang="en-US" dirty="0"/>
          </a:p>
        </p:txBody>
      </p:sp>
      <p:sp>
        <p:nvSpPr>
          <p:cNvPr id="4" name="內容版面配置區 3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pPr algn="just"/>
            <a:r>
              <a:rPr lang="en-US" altLang="zh-TW" sz="2400" dirty="0"/>
              <a:t>Clicking the start button in the </a:t>
            </a:r>
            <a:r>
              <a:rPr lang="en-US" altLang="zh-TW" sz="2400" b="1" dirty="0"/>
              <a:t>menu</a:t>
            </a:r>
            <a:r>
              <a:rPr lang="en-US" altLang="zh-TW" sz="2400" dirty="0"/>
              <a:t> scene will load the </a:t>
            </a:r>
            <a:r>
              <a:rPr lang="en-US" altLang="zh-TW" sz="2400" b="1" dirty="0"/>
              <a:t>game</a:t>
            </a:r>
            <a:r>
              <a:rPr lang="en-US" altLang="zh-TW" sz="2400" dirty="0"/>
              <a:t> scene. </a:t>
            </a:r>
            <a:r>
              <a:rPr lang="en-US" altLang="zh-TW" sz="2400" dirty="0">
                <a:solidFill>
                  <a:srgbClr val="FF0000"/>
                </a:solidFill>
              </a:rPr>
              <a:t>(10%)</a:t>
            </a:r>
          </a:p>
          <a:p>
            <a:pPr algn="just"/>
            <a:r>
              <a:rPr lang="en-US" altLang="zh-TW" sz="2400" dirty="0"/>
              <a:t>Can create the correct number of circles in </a:t>
            </a:r>
            <a:r>
              <a:rPr lang="en-US" altLang="zh-TW" sz="2400" dirty="0" err="1"/>
              <a:t>circleContainer</a:t>
            </a:r>
            <a:r>
              <a:rPr lang="en-US" altLang="zh-TW" sz="2400" dirty="0"/>
              <a:t>. </a:t>
            </a:r>
            <a:r>
              <a:rPr lang="en-US" altLang="zh-TW" sz="2400" dirty="0">
                <a:solidFill>
                  <a:srgbClr val="FF0000"/>
                </a:solidFill>
              </a:rPr>
              <a:t>(20%)</a:t>
            </a:r>
          </a:p>
          <a:p>
            <a:pPr algn="just"/>
            <a:r>
              <a:rPr lang="en-US" altLang="zh-TW" sz="2400" dirty="0"/>
              <a:t>All circles are correct in size and placed in the correct position. </a:t>
            </a:r>
            <a:r>
              <a:rPr lang="en-US" altLang="zh-TW" sz="2400" dirty="0">
                <a:solidFill>
                  <a:srgbClr val="FF0000"/>
                </a:solidFill>
              </a:rPr>
              <a:t>(25%)</a:t>
            </a:r>
          </a:p>
          <a:p>
            <a:pPr algn="just"/>
            <a:r>
              <a:rPr lang="en-US" altLang="zh-TW" sz="2400" dirty="0"/>
              <a:t>Can correctly use the color that has been decided to distinguish which circle is the only answer, and have the correct click event. </a:t>
            </a:r>
            <a:r>
              <a:rPr lang="en-US" altLang="zh-TW" sz="2400" dirty="0">
                <a:solidFill>
                  <a:srgbClr val="FF0000"/>
                </a:solidFill>
              </a:rPr>
              <a:t>(25%)</a:t>
            </a:r>
          </a:p>
          <a:p>
            <a:pPr algn="just"/>
            <a:r>
              <a:rPr lang="en-US" altLang="zh-TW" sz="2400" dirty="0"/>
              <a:t>All audio is played correctly. </a:t>
            </a:r>
            <a:r>
              <a:rPr lang="en-US" altLang="zh-TW" sz="2400" dirty="0">
                <a:solidFill>
                  <a:srgbClr val="FF0000"/>
                </a:solidFill>
              </a:rPr>
              <a:t>(20%)</a:t>
            </a:r>
          </a:p>
          <a:p>
            <a:pPr algn="just"/>
            <a:r>
              <a:rPr lang="en-US" altLang="zh-TW" sz="2400" dirty="0">
                <a:solidFill>
                  <a:srgbClr val="FF0000"/>
                </a:solidFill>
              </a:rPr>
              <a:t>You will get 0 point if your program crashes during the test.</a:t>
            </a:r>
            <a:endParaRPr lang="en-US" altLang="zh-TW" sz="2400" dirty="0"/>
          </a:p>
          <a:p>
            <a:pPr algn="just"/>
            <a:endParaRPr lang="en-US" altLang="zh-TW" sz="2400" dirty="0"/>
          </a:p>
          <a:p>
            <a:pPr algn="just"/>
            <a:endParaRPr lang="zh-TW" altLang="en-US" sz="2400" dirty="0"/>
          </a:p>
        </p:txBody>
      </p:sp>
    </p:spTree>
    <p:extLst>
      <p:ext uri="{BB962C8B-B14F-4D97-AF65-F5344CB8AC3E}">
        <p14:creationId xmlns:p14="http://schemas.microsoft.com/office/powerpoint/2010/main" val="1185272472"/>
      </p:ext>
    </p:extLst>
  </p:cSld>
  <p:clrMapOvr>
    <a:masterClrMapping/>
  </p:clrMapOvr>
  <p:transition>
    <p:fade/>
  </p:transition>
</p:sld>
</file>

<file path=ppt/theme/theme1.xml><?xml version="1.0" encoding="utf-8"?>
<a:theme xmlns:a="http://schemas.openxmlformats.org/drawingml/2006/main" name="Course_PPTX_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Arial">
      <a:maj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 panose="020B0604020202020204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簡報5" id="{0BEFD3DD-8257-CC49-A72F-66F904296101}" vid="{352BCE09-1A75-9E41-8EDD-0FBD23D4AD91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item1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DB293D44-CF12-42FB-A90A-456DFC87D2D9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Course_PPTX_Template</Template>
  <TotalTime>541</TotalTime>
  <Words>198</Words>
  <Application>Microsoft Office PowerPoint</Application>
  <PresentationFormat>如螢幕大小 (4:3)</PresentationFormat>
  <Paragraphs>23</Paragraphs>
  <Slides>5</Slides>
  <Notes>0</Notes>
  <HiddenSlides>0</HiddenSlides>
  <MMClips>1</MMClips>
  <ScaleCrop>false</ScaleCrop>
  <HeadingPairs>
    <vt:vector size="6" baseType="variant">
      <vt:variant>
        <vt:lpstr>使用字型</vt:lpstr>
      </vt:variant>
      <vt:variant>
        <vt:i4>4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5</vt:i4>
      </vt:variant>
    </vt:vector>
  </HeadingPairs>
  <TitlesOfParts>
    <vt:vector size="10" baseType="lpstr">
      <vt:lpstr>Stencil Std</vt:lpstr>
      <vt:lpstr>微軟正黑體</vt:lpstr>
      <vt:lpstr>Arial</vt:lpstr>
      <vt:lpstr>Calibri</vt:lpstr>
      <vt:lpstr>Course_PPTX_Theme</vt:lpstr>
      <vt:lpstr>Different Color</vt:lpstr>
      <vt:lpstr>Important</vt:lpstr>
      <vt:lpstr>Goal</vt:lpstr>
      <vt:lpstr>Goal (Cont'd)</vt:lpstr>
      <vt:lpstr>Grading Policy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Chapter Title</dc:title>
  <dc:creator>Windows 使用者</dc:creator>
  <cp:lastModifiedBy>Brian Yang</cp:lastModifiedBy>
  <cp:revision>51</cp:revision>
  <cp:lastPrinted>1601-01-01T00:00:00Z</cp:lastPrinted>
  <dcterms:created xsi:type="dcterms:W3CDTF">2018-01-25T06:12:58Z</dcterms:created>
  <dcterms:modified xsi:type="dcterms:W3CDTF">2022-04-25T16:55:07Z</dcterms:modified>
  <cp:version/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_TemplateID">
    <vt:lpwstr>TC062560581033</vt:lpwstr>
  </property>
</Properties>
</file>